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40" y="1158877"/>
            <a:ext cx="4213886" cy="3670956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40" y="5100630"/>
            <a:ext cx="4213886" cy="1412119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7239" y="475668"/>
            <a:ext cx="2314719" cy="4466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028" y="1154072"/>
            <a:ext cx="601504" cy="72739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97240" y="5096783"/>
            <a:ext cx="42138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4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8522" y="1154074"/>
            <a:ext cx="827270" cy="673095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619" y="1154074"/>
            <a:ext cx="3975821" cy="67309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188521" y="1154074"/>
            <a:ext cx="0" cy="673095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65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3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2536632"/>
            <a:ext cx="4212752" cy="272703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5497839"/>
            <a:ext cx="4212752" cy="1463120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2618" y="5496089"/>
            <a:ext cx="42127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0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9" y="1162620"/>
            <a:ext cx="4928507" cy="153010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618" y="2909019"/>
            <a:ext cx="2344403" cy="49653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6887" y="2909019"/>
            <a:ext cx="2344239" cy="4965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9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1161571"/>
            <a:ext cx="4928508" cy="1525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8" y="2917129"/>
            <a:ext cx="2344325" cy="115836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618" y="4079502"/>
            <a:ext cx="2344325" cy="3819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6887" y="2922118"/>
            <a:ext cx="2344239" cy="115878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6887" y="4075488"/>
            <a:ext cx="2344239" cy="38095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082619" y="2668016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4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281" y="1154073"/>
            <a:ext cx="1819463" cy="3245836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992" y="1154074"/>
            <a:ext cx="2871134" cy="6729415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282" y="4630156"/>
            <a:ext cx="1820527" cy="3247373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1311" y="4630154"/>
            <a:ext cx="181745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1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47376" y="696470"/>
            <a:ext cx="2633540" cy="7437590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12" y="1631519"/>
            <a:ext cx="2433701" cy="264417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0096" y="1621452"/>
            <a:ext cx="1676249" cy="558469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619" y="4544211"/>
            <a:ext cx="2430215" cy="2894294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7498" y="7900905"/>
            <a:ext cx="2439315" cy="462400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8148" y="460260"/>
            <a:ext cx="2438665" cy="463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0961" y="4540763"/>
            <a:ext cx="24315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10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11616"/>
            <a:ext cx="6858000" cy="589264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804255"/>
            <a:ext cx="6858001" cy="111905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812739"/>
            <a:ext cx="685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619" y="1162085"/>
            <a:ext cx="4928507" cy="1515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2911615"/>
            <a:ext cx="4928507" cy="4984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34907" y="477202"/>
            <a:ext cx="1776219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2618" y="475668"/>
            <a:ext cx="3025503" cy="446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94" y="1154072"/>
            <a:ext cx="596810" cy="7273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9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 noGrp="1"/>
          </p:cNvSpPr>
          <p:nvPr>
            <p:ph type="title"/>
          </p:nvPr>
        </p:nvSpPr>
        <p:spPr>
          <a:xfrm>
            <a:off x="95003" y="154379"/>
            <a:ext cx="6644244" cy="1603169"/>
          </a:xfrm>
          <a:prstGeom prst="rect">
            <a:avLst/>
          </a:prstGeom>
        </p:spPr>
        <p:txBody>
          <a:bodyPr vert="horz" lIns="91440" tIns="91440" rIns="91440" bIns="91440" rtlCol="0">
            <a:normAutofit fontScale="90000"/>
          </a:bodyPr>
          <a:lstStyle>
            <a:lvl1pPr marL="0" indent="0" algn="l" defTabSz="51435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2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125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013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285875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154305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1800225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0574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968" b="1" cap="none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大学院生・学部生対象</a:t>
            </a:r>
            <a:endParaRPr lang="en-US" altLang="ja-JP" sz="3968" b="1" cap="none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3968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キャリアマネジメント特別講演</a:t>
            </a:r>
            <a:endParaRPr lang="en-US" altLang="ja-JP" sz="3968" b="1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00988" y="1757548"/>
            <a:ext cx="7495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様々な業界で活躍する方の話を聞いて、</a:t>
            </a:r>
            <a:endParaRPr lang="en-US" altLang="ja-JP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卒業後のキャリアを考えてみよう！</a:t>
            </a:r>
            <a:endParaRPr lang="ja-JP" alt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テキスト ボックス 29"/>
          <p:cNvSpPr txBox="1"/>
          <p:nvPr/>
        </p:nvSpPr>
        <p:spPr>
          <a:xfrm>
            <a:off x="434033" y="3428550"/>
            <a:ext cx="6225678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10/10</a:t>
            </a: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製造業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伊勢</a:t>
            </a:r>
            <a:r>
              <a:rPr lang="zh-TW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化学工業株式会社　技術本部</a:t>
            </a:r>
            <a:r>
              <a:rPr lang="zh-TW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研究所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所長</a:t>
            </a:r>
            <a:r>
              <a:rPr lang="zh-TW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佐藤</a:t>
            </a:r>
            <a:r>
              <a:rPr lang="zh-TW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貴弘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10/17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大学教員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信州大学繊維学部応用生物科学科　矢澤健二郎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10/24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情報通信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100" b="1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toBe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マーケティング株式会社 社外取締役　宗像淳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11/7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　ベンチャー・企業論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next is east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代表、株式会社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just on time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endParaRPr lang="en-US" altLang="ja-JP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 　マンジョット・ベディ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11/14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行政・自治体</a:t>
            </a:r>
          </a:p>
          <a:p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人事院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人材局企画課　橋本賢二氏</a:t>
            </a:r>
          </a:p>
          <a:p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57658" y="2659898"/>
            <a:ext cx="5601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教室：工学部</a:t>
            </a:r>
            <a:r>
              <a:rPr lang="en-US" altLang="ja-JP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4</a:t>
            </a:r>
            <a:r>
              <a:rPr lang="ja-JP" altLang="en-US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号館</a:t>
            </a:r>
            <a:r>
              <a:rPr lang="en-US" altLang="ja-JP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212</a:t>
            </a:r>
            <a:r>
              <a:rPr lang="ja-JP" altLang="en-US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教室</a:t>
            </a:r>
            <a:endParaRPr lang="en-US" altLang="ja-JP" sz="2400" b="1" dirty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r>
              <a:rPr lang="ja-JP" altLang="en-US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時間：</a:t>
            </a:r>
            <a:r>
              <a:rPr lang="en-US" altLang="ja-JP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16:20-17:50</a:t>
            </a:r>
            <a:r>
              <a:rPr lang="ja-JP" altLang="en-US" sz="24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　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※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毎回この時間です</a:t>
            </a:r>
            <a:endParaRPr lang="ja-JP" altLang="en-US" sz="1600" b="1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65663" y="3990316"/>
            <a:ext cx="484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伊勢化学工業の主</a:t>
            </a:r>
            <a:r>
              <a:rPr kumimoji="1" lang="ja-JP" altLang="en-US" sz="1200" dirty="0"/>
              <a:t>な事業はヨウ素、天然ガス、金属化合物の</a:t>
            </a:r>
            <a:r>
              <a:rPr kumimoji="1" lang="ja-JP" altLang="en-US" sz="1200" dirty="0" smtClean="0"/>
              <a:t>３本柱。開発に携わってきた技術本部研究所長の講演です。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65663" y="5061153"/>
            <a:ext cx="484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52</a:t>
            </a:r>
            <a:r>
              <a:rPr kumimoji="1" lang="ja-JP" altLang="en-US" sz="1200" dirty="0" smtClean="0"/>
              <a:t>回教員公募に応募した</a:t>
            </a:r>
            <a:r>
              <a:rPr kumimoji="1" lang="en-US" altLang="ja-JP" sz="1200" dirty="0" smtClean="0"/>
              <a:t>?</a:t>
            </a:r>
            <a:r>
              <a:rPr kumimoji="1" lang="ja-JP" altLang="en-US" sz="1200" dirty="0" smtClean="0"/>
              <a:t>！大学教員の仕事って？どうして大学教員を目指したの？若手の大学教員の話を聞いてみましょう。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5663" y="6072797"/>
            <a:ext cx="484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マイクロソフト、レノボ、</a:t>
            </a:r>
            <a:r>
              <a:rPr kumimoji="1" lang="en-US" altLang="ja-JP" sz="1200" dirty="0" smtClean="0"/>
              <a:t>NEC</a:t>
            </a:r>
            <a:r>
              <a:rPr kumimoji="1" lang="ja-JP" altLang="en-US" sz="1200" dirty="0" smtClean="0"/>
              <a:t>などの情報通信系の大手での勤務経験がある宗像氏に、業界のことを聞いてみましょう。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65663" y="7335273"/>
            <a:ext cx="484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グローバルに活躍するクリエイティブディレクターが講師です。</a:t>
            </a:r>
            <a:r>
              <a:rPr kumimoji="1" lang="en-US" altLang="ja-JP" sz="1200" dirty="0" smtClean="0"/>
              <a:t>25</a:t>
            </a:r>
            <a:r>
              <a:rPr kumimoji="1" lang="ja-JP" altLang="en-US" sz="1200" dirty="0" smtClean="0"/>
              <a:t>年間広告業界に携わり、日本の魅力発信などもしてきました。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65663" y="8306808"/>
            <a:ext cx="484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国家公務員と言っても、様々な職種があるんです。公務員としての働きがいって？求められる資質ってあるの？そんな疑問に答えます。</a:t>
            </a:r>
            <a:endParaRPr kumimoji="1" lang="ja-JP" altLang="en-US" sz="1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8717812"/>
            <a:ext cx="1121061" cy="1121061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884714" y="9165173"/>
            <a:ext cx="243543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お申し込みは、こちらから→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626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ギャラリー</Template>
  <TotalTime>259</TotalTime>
  <Words>190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ＤＦ特太ゴシック体</vt:lpstr>
      <vt:lpstr>メイリオ</vt:lpstr>
      <vt:lpstr>游ゴシック</vt:lpstr>
      <vt:lpstr>游ゴシック Light</vt:lpstr>
      <vt:lpstr>Arial</vt:lpstr>
      <vt:lpstr>Gill Sans MT</vt:lpstr>
      <vt:lpstr>Gallery</vt:lpstr>
      <vt:lpstr>大学院生・学部生対象 キャリアマネジメント特別講演</vt:lpstr>
    </vt:vector>
  </TitlesOfParts>
  <Company>山形大学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濱嶋　智衣</dc:creator>
  <cp:lastModifiedBy>濱嶋　智衣</cp:lastModifiedBy>
  <cp:revision>8</cp:revision>
  <cp:lastPrinted>2019-10-04T06:16:02Z</cp:lastPrinted>
  <dcterms:created xsi:type="dcterms:W3CDTF">2019-10-04T01:45:43Z</dcterms:created>
  <dcterms:modified xsi:type="dcterms:W3CDTF">2019-10-04T07:12:43Z</dcterms:modified>
</cp:coreProperties>
</file>